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Source Sans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italic.fntdata"/><Relationship Id="rId30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ourceSans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8624628c0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8624628c0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 testing frame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Behavior Drivien Development oriented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Helps test JavaScript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 was easier to integrate than other frameworks (Mocha, Jest,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624628c0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624628c0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extension can be represented as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test represents a behavior of the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Keeps us more focused on client’s need, and make it presentable to the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Selenium for automated browsing?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Helps us with regression testing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Verify that models works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Important when we change models, which is expected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Highlight the fact that the test failed upon changing models and that this is why tests are useful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861bf859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861bf859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Miguel Guerrero Tutorial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are shown. It shows the closest 3 correct words.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624628c0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624628c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Pressing the number 1 can finish the word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8624628c0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8624628c0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words in the middle. This </a:t>
            </a:r>
            <a:r>
              <a:rPr lang="en"/>
              <a:t>expedited</a:t>
            </a:r>
            <a:r>
              <a:rPr lang="en"/>
              <a:t> spelling changes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8624628c0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8624628c0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8624628c0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8624628c0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Modules: The local modules are not the same as the Chrome modules: It's programming without being able to use imports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For Example: In current Incarnation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Oh tenser Flow. You are so strong. But much like the body builder in a horror film. Your just too big to make the cut. We spent many cold nights with you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861bf859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861bf859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 full set of goals can be Found on the google drive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Week 1 - fully integrated front and back end: We have two puzzle pieces that don't quite fit together. We need to sand them down until they fit.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Week 2 - client required features (profanity filter, erase search history (non-personalized), customizable word set)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Week 3 - polished final product, more models with greater capabilities. The goal of this project is to be easy. And you have spend a lot of hard work to make something feel easy.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8641f1af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8641f1af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spent a significant portion of my fall break in a public library in Albaquerque New Mexico People watching. And for people coming to use the computers, Especially the elderly and the homeless. The keyboard wasn't a tool. It was an obsticle.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None of us expect that Pb2 is going to completely solve that problem. But It's going to make the whole computer expirience just a little bit easier. And isn't that the goal of software engineers everywhere.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To make the cold, hard, world a little bit easier.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861bf859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861bf859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861bf859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861bf859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Pre: Transition, We Want to fill a problem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First Click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Average typing speed in the US 40 WPM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Limits ability to use computer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Creates a gulf among users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Browsers are the hub of modern computer use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Next Click: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Phone Companies have already Identified this problem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Helped make the phone the most popular computer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Make it easier to use computers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861bf859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861bf859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click: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Click: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a large proportion of inexperienced computer users</a:t>
            </a:r>
            <a:br>
              <a:rPr lang="en"/>
            </a:br>
            <a:r>
              <a:rPr lang="en"/>
              <a:t>Use computers in a time sensitive manner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Click: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Wants Speed up ability to type on browsers </a:t>
            </a:r>
            <a:br>
              <a:rPr lang="en"/>
            </a:br>
            <a:r>
              <a:rPr lang="en"/>
              <a:t>An intuitive format reminiscent of phones</a:t>
            </a:r>
            <a:br>
              <a:rPr lang="en"/>
            </a:br>
            <a:r>
              <a:rPr lang="en"/>
              <a:t>Cleanly incorporate into browsers</a:t>
            </a:r>
            <a:br>
              <a:rPr lang="en"/>
            </a:br>
            <a:r>
              <a:rPr lang="en"/>
              <a:t>Filter profanity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61bf859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861bf859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Click: Predict the Next Phrase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Next Click: Predict the next word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Next: Import into browsers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Next: Add Tools as needed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Next: To Crate a 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8624628c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8624628c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First Click: </a:t>
            </a: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Google Drive 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Spreadsheet to track decision Presentation and report files Easy to perform small edits </a:t>
            </a:r>
            <a:endParaRPr b="1"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Github 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Code and other related files Version control </a:t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624628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624628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8624628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8624628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8624628c0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8624628c0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Created a Google Chrome extension using js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testing framework in use is Jasmine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Chrome Extension cannot run node library 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624628c0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8624628c0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iphonefaq.org/archives/973893" TargetMode="External"/><Relationship Id="rId4" Type="http://schemas.openxmlformats.org/officeDocument/2006/relationships/hyperlink" Target="http://www.cdispatch.com/news/article.asp?aid=4029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Pb²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1992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Typing assistant for browsers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475" y="3105775"/>
            <a:ext cx="3838575" cy="14859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Frontend: Testing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8" y="1152475"/>
            <a:ext cx="852057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Frontend: Testing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29389" l="25222" r="35429" t="47736"/>
          <a:stretch/>
        </p:blipFill>
        <p:spPr>
          <a:xfrm>
            <a:off x="116900" y="1144625"/>
            <a:ext cx="4984749" cy="21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61855" l="0" r="51394" t="10437"/>
          <a:stretch/>
        </p:blipFill>
        <p:spPr>
          <a:xfrm>
            <a:off x="2571750" y="2666125"/>
            <a:ext cx="6460524" cy="202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8425"/>
            <a:ext cx="9144000" cy="318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0" y="4288275"/>
            <a:ext cx="9156300" cy="85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Suggestions are shown as users type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8425"/>
            <a:ext cx="9144000" cy="318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0" y="4288275"/>
            <a:ext cx="9156300" cy="85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 pressing the displayed shortcut,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users can complete their words with the offered suggestions 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8425"/>
            <a:ext cx="9144000" cy="318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/>
          <p:nvPr/>
        </p:nvSpPr>
        <p:spPr>
          <a:xfrm>
            <a:off x="0" y="4288275"/>
            <a:ext cx="9156300" cy="85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Suggestions are based on text up to the input cursor, delimited by whitespace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8425"/>
            <a:ext cx="9144000" cy="318514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/>
          <p:nvPr/>
        </p:nvSpPr>
        <p:spPr>
          <a:xfrm>
            <a:off x="0" y="4288275"/>
            <a:ext cx="9156300" cy="85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Word completion performed in the middle of text separates the trailing text with a whitespace.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39999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Frontend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>
            <p:ph idx="2" type="body"/>
          </p:nvPr>
        </p:nvSpPr>
        <p:spPr>
          <a:xfrm>
            <a:off x="4832400" y="1068425"/>
            <a:ext cx="39999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Backend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836700"/>
            <a:ext cx="3054225" cy="30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08200"/>
            <a:ext cx="2988950" cy="31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251200" y="4753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&amp; Goals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52050" y="1142375"/>
            <a:ext cx="621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Week 1</a:t>
            </a:r>
            <a:r>
              <a:rPr b="1" lang="en" sz="2400">
                <a:solidFill>
                  <a:srgbClr val="000000"/>
                </a:solidFill>
              </a:rPr>
              <a:t>: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fully integrated front and back end with both models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Week 2: 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client required features: profanity filter, erase search history (non-personalized), customizable word set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Week 3: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polished final product, more models with greater capabilities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850" y="2973506"/>
            <a:ext cx="2145451" cy="201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850" y="328750"/>
            <a:ext cx="2291900" cy="20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750" y="1828800"/>
            <a:ext cx="3838575" cy="14859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Typing Speed 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IPhone FAQ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Stack OverFlow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The Columbus Dispatch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Mineral Education Coalition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Ortus Solutions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Barberton Public Library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Needs a Writing Assistant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74350" y="1139900"/>
            <a:ext cx="511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75" y="1068422"/>
            <a:ext cx="4919576" cy="176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50409" l="0" r="0" t="0"/>
          <a:stretch/>
        </p:blipFill>
        <p:spPr>
          <a:xfrm>
            <a:off x="3297275" y="3194868"/>
            <a:ext cx="5117400" cy="170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77625" y="434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Client: The </a:t>
            </a:r>
            <a:r>
              <a:rPr lang="en"/>
              <a:t>Public Library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1585225"/>
            <a:ext cx="4112875" cy="2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82" y="1115725"/>
            <a:ext cx="2880894" cy="37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achieve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204350" y="2679387"/>
            <a:ext cx="4367650" cy="9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25" y="1219450"/>
            <a:ext cx="2686350" cy="112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000" y="249900"/>
            <a:ext cx="2273324" cy="151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1700" y="2269973"/>
            <a:ext cx="2367658" cy="1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668625" y="4064550"/>
            <a:ext cx="73065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 multifaceted typing assistant</a:t>
            </a:r>
            <a:endParaRPr sz="3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Recording and Repository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50" y="1520000"/>
            <a:ext cx="2946075" cy="31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600" y="1430575"/>
            <a:ext cx="3385050" cy="17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937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2400" u="sng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Current Word Completion</a:t>
            </a:r>
            <a:r>
              <a:rPr i="1"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Levenshtein/Trie algorithm</a:t>
            </a:r>
            <a:endParaRPr sz="24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750" y="917150"/>
            <a:ext cx="4120200" cy="38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00" y="1502575"/>
            <a:ext cx="4267199" cy="3124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2029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r>
              <a:rPr lang="en"/>
              <a:t> Details (Backend)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00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1" lang="en" sz="2400" u="sng">
                <a:solidFill>
                  <a:srgbClr val="434343"/>
                </a:solidFill>
              </a:rPr>
              <a:t>Next Word Prediction:</a:t>
            </a:r>
            <a:r>
              <a:rPr b="1" i="1" lang="en" sz="2400">
                <a:solidFill>
                  <a:srgbClr val="434343"/>
                </a:solidFill>
              </a:rPr>
              <a:t> Recurrent neural network</a:t>
            </a:r>
            <a:endParaRPr b="1" i="1" sz="240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75" y="2178400"/>
            <a:ext cx="7107724" cy="18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63" y="1439225"/>
            <a:ext cx="4078825" cy="297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838" y="591426"/>
            <a:ext cx="1695848" cy="169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5">
            <a:alphaModFix/>
          </a:blip>
          <a:srcRect b="0" l="14528" r="14528" t="0"/>
          <a:stretch/>
        </p:blipFill>
        <p:spPr>
          <a:xfrm>
            <a:off x="6146975" y="2571750"/>
            <a:ext cx="1695825" cy="2390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0"/>
          <p:cNvCxnSpPr>
            <a:stCxn id="112" idx="3"/>
            <a:endCxn id="113" idx="1"/>
          </p:cNvCxnSpPr>
          <p:nvPr/>
        </p:nvCxnSpPr>
        <p:spPr>
          <a:xfrm flipH="1" rot="10800000">
            <a:off x="4571988" y="1439400"/>
            <a:ext cx="1574700" cy="1487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0"/>
          <p:cNvCxnSpPr>
            <a:stCxn id="112" idx="3"/>
            <a:endCxn id="114" idx="1"/>
          </p:cNvCxnSpPr>
          <p:nvPr/>
        </p:nvCxnSpPr>
        <p:spPr>
          <a:xfrm>
            <a:off x="4571988" y="2926800"/>
            <a:ext cx="1575000" cy="84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46254" l="1484" r="64993" t="10170"/>
          <a:stretch/>
        </p:blipFill>
        <p:spPr>
          <a:xfrm>
            <a:off x="543825" y="243613"/>
            <a:ext cx="8277823" cy="46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